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306" r:id="rId15"/>
    <p:sldId id="289" r:id="rId16"/>
    <p:sldId id="303" r:id="rId17"/>
    <p:sldId id="298" r:id="rId18"/>
    <p:sldId id="266" r:id="rId19"/>
    <p:sldId id="299" r:id="rId20"/>
    <p:sldId id="294" r:id="rId21"/>
    <p:sldId id="291" r:id="rId22"/>
    <p:sldId id="293" r:id="rId23"/>
    <p:sldId id="292" r:id="rId24"/>
    <p:sldId id="300" r:id="rId25"/>
    <p:sldId id="297" r:id="rId26"/>
    <p:sldId id="295" r:id="rId27"/>
    <p:sldId id="296" r:id="rId28"/>
    <p:sldId id="261" r:id="rId29"/>
    <p:sldId id="263" r:id="rId30"/>
    <p:sldId id="267" r:id="rId31"/>
    <p:sldId id="268" r:id="rId32"/>
    <p:sldId id="269" r:id="rId33"/>
    <p:sldId id="270" r:id="rId34"/>
    <p:sldId id="301" r:id="rId35"/>
    <p:sldId id="271" r:id="rId36"/>
    <p:sldId id="264" r:id="rId37"/>
    <p:sldId id="290" r:id="rId38"/>
    <p:sldId id="265" r:id="rId39"/>
    <p:sldId id="275" r:id="rId40"/>
    <p:sldId id="276" r:id="rId41"/>
    <p:sldId id="277" r:id="rId42"/>
    <p:sldId id="278" r:id="rId43"/>
    <p:sldId id="259" r:id="rId44"/>
    <p:sldId id="304" r:id="rId45"/>
    <p:sldId id="30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9A1E5"/>
    <a:srgbClr val="6DB0DD"/>
    <a:srgbClr val="BD85E3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812" autoAdjust="0"/>
  </p:normalViewPr>
  <p:slideViewPr>
    <p:cSldViewPr snapToGrid="0">
      <p:cViewPr>
        <p:scale>
          <a:sx n="83" d="100"/>
          <a:sy n="83" d="100"/>
        </p:scale>
        <p:origin x="112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8377"/>
              </p:ext>
            </p:extLst>
          </p:nvPr>
        </p:nvGraphicFramePr>
        <p:xfrm>
          <a:off x="450007" y="2216258"/>
          <a:ext cx="11298267" cy="19975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</a:tblGrid>
              <a:tr h="105356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Source</a:t>
                      </a: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Chrome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Safari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Firefox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IE + </a:t>
                      </a:r>
                      <a:r>
                        <a:rPr lang="fr-FR" u="none" strike="noStrike" dirty="0" err="1" smtClean="0">
                          <a:effectLst/>
                        </a:rPr>
                        <a:t>Edge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err="1" smtClean="0">
                          <a:effectLst/>
                        </a:rPr>
                        <a:t>Opera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UC Browser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Android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Autres</a:t>
                      </a: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440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effectLst/>
                        </a:rPr>
                        <a:t>W3Counter</a:t>
                      </a:r>
                      <a:endParaRPr lang="fr-FR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59,9 %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15,7 %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8,5 %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7,3 %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3,4 %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1,5 %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0,0 %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3,7 %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1901"/>
              </p:ext>
            </p:extLst>
          </p:nvPr>
        </p:nvGraphicFramePr>
        <p:xfrm>
          <a:off x="1335686" y="4686153"/>
          <a:ext cx="8164739" cy="1463040"/>
        </p:xfrm>
        <a:graphic>
          <a:graphicData uri="http://schemas.openxmlformats.org/drawingml/2006/table">
            <a:tbl>
              <a:tblPr/>
              <a:tblGrid>
                <a:gridCol w="4073222"/>
                <a:gridCol w="1983784"/>
                <a:gridCol w="2107733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+mn-lt"/>
                        </a:rPr>
                        <a:t>Technologie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+mn-lt"/>
                        </a:rPr>
                        <a:t>Chrome </a:t>
                      </a:r>
                      <a:r>
                        <a:rPr lang="fr-FR" sz="1800" dirty="0" smtClean="0">
                          <a:effectLst/>
                          <a:latin typeface="+mn-lt"/>
                        </a:rPr>
                        <a:t>extension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+mn-lt"/>
                        </a:rPr>
                        <a:t>Safari extension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 smtClean="0">
                          <a:effectLst/>
                          <a:latin typeface="+mn-lt"/>
                        </a:rPr>
                        <a:t>Récupération 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du contenu d’une page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+mn-lt"/>
                        </a:rPr>
                        <a:t>Injection de contenu dans la page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r-HR" sz="1800" dirty="0">
                          <a:effectLst/>
                          <a:latin typeface="+mn-lt"/>
                        </a:rPr>
                        <a:t>UDP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✓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800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X </a:t>
                      </a:r>
                      <a:endParaRPr lang="da-DK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234997" y="2364435"/>
            <a:ext cx="3877592" cy="39424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842246" y="2205872"/>
            <a:ext cx="10474751" cy="423263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138310" y="2302913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489136" y="1541189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1714834" y="4550352"/>
            <a:ext cx="2738371" cy="15384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5367635" y="3969036"/>
            <a:ext cx="2712376" cy="9518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9470287" y="3940353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1727749" y="3077147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26" name="Connecteur droit avec flèche 125"/>
          <p:cNvCxnSpPr/>
          <p:nvPr/>
        </p:nvCxnSpPr>
        <p:spPr>
          <a:xfrm>
            <a:off x="2345548" y="3969036"/>
            <a:ext cx="7347" cy="601407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49" idx="3"/>
            <a:endCxn id="51" idx="1"/>
          </p:cNvCxnSpPr>
          <p:nvPr/>
        </p:nvCxnSpPr>
        <p:spPr>
          <a:xfrm flipV="1">
            <a:off x="8080011" y="4425835"/>
            <a:ext cx="1390276" cy="19109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2924954" y="3563361"/>
            <a:ext cx="3252832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Image 1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55" y="3451436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33" name="ZoneTexte 132"/>
          <p:cNvSpPr txBox="1"/>
          <p:nvPr/>
        </p:nvSpPr>
        <p:spPr>
          <a:xfrm>
            <a:off x="2470225" y="4066939"/>
            <a:ext cx="144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Interaction JS</a:t>
            </a:r>
            <a:endParaRPr lang="fr-FR" dirty="0"/>
          </a:p>
        </p:txBody>
      </p:sp>
      <p:sp>
        <p:nvSpPr>
          <p:cNvPr id="136" name="ZoneTexte 135"/>
          <p:cNvSpPr txBox="1"/>
          <p:nvPr/>
        </p:nvSpPr>
        <p:spPr>
          <a:xfrm>
            <a:off x="8478433" y="3989965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UDP</a:t>
            </a:r>
            <a:endParaRPr lang="fr-FR" dirty="0"/>
          </a:p>
        </p:txBody>
      </p:sp>
      <p:cxnSp>
        <p:nvCxnSpPr>
          <p:cNvPr id="139" name="Connecteur droit avec flèche 138"/>
          <p:cNvCxnSpPr/>
          <p:nvPr/>
        </p:nvCxnSpPr>
        <p:spPr>
          <a:xfrm flipV="1">
            <a:off x="6177786" y="3563361"/>
            <a:ext cx="0" cy="405675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/>
          <p:nvPr/>
        </p:nvCxnSpPr>
        <p:spPr>
          <a:xfrm>
            <a:off x="10704122" y="4468662"/>
            <a:ext cx="1390276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/>
          <p:cNvSpPr txBox="1"/>
          <p:nvPr/>
        </p:nvSpPr>
        <p:spPr>
          <a:xfrm>
            <a:off x="3325611" y="3212328"/>
            <a:ext cx="17504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Message Passing</a:t>
            </a:r>
            <a:endParaRPr lang="fr-FR" dirty="0"/>
          </a:p>
        </p:txBody>
      </p:sp>
      <p:pic>
        <p:nvPicPr>
          <p:cNvPr id="143" name="Image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73" y="4028378"/>
            <a:ext cx="307261" cy="307261"/>
          </a:xfrm>
          <a:prstGeom prst="rect">
            <a:avLst/>
          </a:prstGeom>
        </p:spPr>
      </p:pic>
      <p:pic>
        <p:nvPicPr>
          <p:cNvPr id="144" name="Image 1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59" y="5342495"/>
            <a:ext cx="497508" cy="497508"/>
          </a:xfrm>
          <a:prstGeom prst="rect">
            <a:avLst/>
          </a:prstGeom>
          <a:ln>
            <a:noFill/>
          </a:ln>
        </p:spPr>
      </p:pic>
      <p:pic>
        <p:nvPicPr>
          <p:cNvPr id="145" name="Image 1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65" y="4301598"/>
            <a:ext cx="497508" cy="4975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0256" y="2492201"/>
            <a:ext cx="513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Ce qui est fonctionnel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17456" y="3398735"/>
            <a:ext cx="42205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 smtClean="0"/>
              <a:t>Interaction avec la page web</a:t>
            </a:r>
          </a:p>
          <a:p>
            <a:pPr marL="342900" indent="-342900">
              <a:buFontTx/>
              <a:buChar char="-"/>
            </a:pPr>
            <a:r>
              <a:rPr lang="fr-FR" sz="2400" dirty="0" smtClean="0"/>
              <a:t>Communication </a:t>
            </a:r>
            <a:r>
              <a:rPr lang="fr-FR" sz="2400" dirty="0" err="1" smtClean="0"/>
              <a:t>exension</a:t>
            </a:r>
            <a:r>
              <a:rPr lang="fr-FR" sz="2400" dirty="0" smtClean="0"/>
              <a:t>/application</a:t>
            </a:r>
          </a:p>
          <a:p>
            <a:pPr marL="342900" indent="-342900">
              <a:buFontTx/>
              <a:buChar char="-"/>
            </a:pPr>
            <a:r>
              <a:rPr lang="fr-FR" sz="2400" dirty="0" smtClean="0"/>
              <a:t>UDP vers C</a:t>
            </a:r>
          </a:p>
          <a:p>
            <a:pPr marL="342900" indent="-342900">
              <a:buFontTx/>
              <a:buChar char="-"/>
            </a:pPr>
            <a:r>
              <a:rPr lang="fr-FR" sz="2400" dirty="0" smtClean="0"/>
              <a:t>UDP depuis C</a:t>
            </a:r>
          </a:p>
          <a:p>
            <a:pPr marL="342900" indent="-342900">
              <a:buFontTx/>
              <a:buChar char="-"/>
            </a:pPr>
            <a:r>
              <a:rPr lang="fr-FR" sz="2400" dirty="0" smtClean="0"/>
              <a:t>Connexion simple</a:t>
            </a:r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418056" y="2492200"/>
            <a:ext cx="597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Ce qu’il reste </a:t>
            </a:r>
            <a:r>
              <a:rPr lang="fr-FR" sz="360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à implémenter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888941" y="3449691"/>
            <a:ext cx="4220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 smtClean="0"/>
              <a:t>Choix du compte</a:t>
            </a:r>
          </a:p>
          <a:p>
            <a:pPr marL="342900" indent="-342900">
              <a:buFontTx/>
              <a:buChar char="-"/>
            </a:pPr>
            <a:r>
              <a:rPr lang="fr-FR" sz="2400" dirty="0" smtClean="0"/>
              <a:t>Connexion à </a:t>
            </a:r>
            <a:r>
              <a:rPr lang="fr-FR" sz="2400" dirty="0" err="1" smtClean="0"/>
              <a:t>FaceKey</a:t>
            </a:r>
            <a:endParaRPr lang="fr-FR" sz="2400" dirty="0" smtClean="0"/>
          </a:p>
          <a:p>
            <a:pPr marL="342900" indent="-342900">
              <a:buFontTx/>
              <a:buChar char="-"/>
            </a:pPr>
            <a:r>
              <a:rPr lang="fr-FR" sz="2400" dirty="0" smtClean="0"/>
              <a:t>Gestion totale </a:t>
            </a:r>
            <a:r>
              <a:rPr lang="fr-FR" sz="2400" smtClean="0"/>
              <a:t>de l’erreur</a:t>
            </a:r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Perspectives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1" y="3993307"/>
            <a:ext cx="497508" cy="497508"/>
          </a:xfrm>
          <a:prstGeom prst="rect">
            <a:avLst/>
          </a:prstGeom>
        </p:spPr>
      </p:pic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22473" y="3854761"/>
            <a:ext cx="1671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IHM</a:t>
            </a:r>
          </a:p>
          <a:p>
            <a:pPr algn="ctr"/>
            <a:r>
              <a:rPr lang="fr-FR" dirty="0" smtClean="0"/>
              <a:t>Localisation du</a:t>
            </a:r>
          </a:p>
          <a:p>
            <a:pPr algn="ctr"/>
            <a:r>
              <a:rPr lang="fr-FR" dirty="0" smtClean="0"/>
              <a:t> visage</a:t>
            </a:r>
          </a:p>
          <a:p>
            <a:pPr algn="ctr"/>
            <a:r>
              <a:rPr lang="fr-FR" dirty="0" smtClean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192208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Présentation </a:t>
            </a:r>
            <a:r>
              <a:rPr lang="fr-FR" dirty="0" smtClean="0"/>
              <a:t>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496643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17" y="3199901"/>
            <a:ext cx="882618" cy="882618"/>
          </a:xfrm>
          <a:prstGeom prst="rect">
            <a:avLst/>
          </a:prstGeom>
        </p:spPr>
      </p:pic>
      <p:cxnSp>
        <p:nvCxnSpPr>
          <p:cNvPr id="107" name="Connecteur droit avec flèche 106"/>
          <p:cNvCxnSpPr>
            <a:stCxn id="8" idx="3"/>
            <a:endCxn id="2" idx="1"/>
          </p:cNvCxnSpPr>
          <p:nvPr/>
        </p:nvCxnSpPr>
        <p:spPr>
          <a:xfrm>
            <a:off x="4232621" y="3639923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2" idx="3"/>
            <a:endCxn id="9" idx="1"/>
          </p:cNvCxnSpPr>
          <p:nvPr/>
        </p:nvCxnSpPr>
        <p:spPr>
          <a:xfrm flipV="1">
            <a:off x="6255235" y="3639923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Imag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03" y="1219192"/>
            <a:ext cx="882618" cy="882618"/>
          </a:xfrm>
          <a:prstGeom prst="rect">
            <a:avLst/>
          </a:prstGeom>
        </p:spPr>
      </p:pic>
      <p:sp>
        <p:nvSpPr>
          <p:cNvPr id="111" name="ZoneTexte 110"/>
          <p:cNvSpPr txBox="1"/>
          <p:nvPr/>
        </p:nvSpPr>
        <p:spPr>
          <a:xfrm>
            <a:off x="5222143" y="4026247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10" y="2795015"/>
            <a:ext cx="332753" cy="332753"/>
          </a:xfrm>
          <a:prstGeom prst="rect">
            <a:avLst/>
          </a:prstGeom>
        </p:spPr>
      </p:pic>
      <p:cxnSp>
        <p:nvCxnSpPr>
          <p:cNvPr id="119" name="Connecteur droit avec flèche 118"/>
          <p:cNvCxnSpPr>
            <a:stCxn id="110" idx="3"/>
            <a:endCxn id="10" idx="2"/>
          </p:cNvCxnSpPr>
          <p:nvPr/>
        </p:nvCxnSpPr>
        <p:spPr>
          <a:xfrm>
            <a:off x="6326721" y="1660501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2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</a:t>
            </a:r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faciliter la connexion utilisateur?</a:t>
            </a:r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1008</Words>
  <Application>Microsoft Macintosh PowerPoint</Application>
  <PresentationFormat>Grand écran</PresentationFormat>
  <Paragraphs>499</Paragraphs>
  <Slides>45</Slides>
  <Notes>0</Notes>
  <HiddenSlides>7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Arial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Perspectives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Louis L'HARIDON</cp:lastModifiedBy>
  <cp:revision>117</cp:revision>
  <dcterms:created xsi:type="dcterms:W3CDTF">2018-02-07T11:05:20Z</dcterms:created>
  <dcterms:modified xsi:type="dcterms:W3CDTF">2018-03-15T00:46:02Z</dcterms:modified>
</cp:coreProperties>
</file>